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  <p:sldMasterId id="2147483700" r:id="rId2"/>
    <p:sldMasterId id="2147483701" r:id="rId3"/>
  </p:sldMasterIdLst>
  <p:notesMasterIdLst>
    <p:notesMasterId r:id="rId26"/>
  </p:notesMasterIdLst>
  <p:sldIdLst>
    <p:sldId id="256" r:id="rId4"/>
    <p:sldId id="265" r:id="rId5"/>
    <p:sldId id="257" r:id="rId6"/>
    <p:sldId id="266" r:id="rId7"/>
    <p:sldId id="267" r:id="rId8"/>
    <p:sldId id="273" r:id="rId9"/>
    <p:sldId id="274" r:id="rId10"/>
    <p:sldId id="272" r:id="rId11"/>
    <p:sldId id="268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8" r:id="rId21"/>
    <p:sldId id="283" r:id="rId22"/>
    <p:sldId id="259" r:id="rId23"/>
    <p:sldId id="260" r:id="rId24"/>
    <p:sldId id="263" r:id="rId25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4"/>
    <a:srgbClr val="201200"/>
    <a:srgbClr val="1C1C1C"/>
    <a:srgbClr val="000000"/>
    <a:srgbClr val="78C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 autoAdjust="0"/>
    <p:restoredTop sz="94664"/>
  </p:normalViewPr>
  <p:slideViewPr>
    <p:cSldViewPr snapToGrid="0" snapToObjects="1">
      <p:cViewPr varScale="1">
        <p:scale>
          <a:sx n="57" d="100"/>
          <a:sy n="57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81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61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734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1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6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88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233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8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53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268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8dddd754_3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8dddd754_3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08dddd754_34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08dddd754_34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08dddd754_34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08dddd754_34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64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377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8dddd754_3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8dddd754_3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5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8dddd754_3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8dddd754_3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296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47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53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ctr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37520" y="3304560"/>
            <a:ext cx="13155300" cy="1620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75504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751080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rot="10800000" flipH="1">
            <a:off x="0" y="1050300"/>
            <a:ext cx="14630400" cy="717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105016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7200" y="26160"/>
            <a:ext cx="14122500" cy="9642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 rot="10800000" flipH="1">
            <a:off x="5242560" y="40"/>
            <a:ext cx="93879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/>
          <p:nvPr/>
        </p:nvSpPr>
        <p:spPr>
          <a:xfrm rot="-5400000">
            <a:off x="1214610" y="4027950"/>
            <a:ext cx="82296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61724" y="572480"/>
            <a:ext cx="4492800" cy="15255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361720" y="2345280"/>
            <a:ext cx="4492800" cy="50616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84400" y="781200"/>
            <a:ext cx="9963300" cy="65454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"/>
          <p:cNvSpPr/>
          <p:nvPr/>
        </p:nvSpPr>
        <p:spPr>
          <a:xfrm rot="5400000">
            <a:off x="3114280" y="4028460"/>
            <a:ext cx="82287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424800" y="4447147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/>
        </p:nvSpPr>
        <p:spPr>
          <a:xfrm rot="10800000" flipH="1">
            <a:off x="0" y="-60"/>
            <a:ext cx="14630400" cy="75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/>
          <p:nvPr/>
        </p:nvSpPr>
        <p:spPr>
          <a:xfrm rot="10800000" flipH="1">
            <a:off x="0" y="7396420"/>
            <a:ext cx="14630400" cy="118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91440" y="7514920"/>
            <a:ext cx="13411200" cy="714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/ White">
  <p:cSld name="BIG_NUMBER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>
            <a:off x="1363366" y="6774759"/>
            <a:ext cx="6360000" cy="407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12067706" y="39387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>
            <a:lvl1pPr lvl="0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322883" y="3531119"/>
            <a:ext cx="10979400" cy="10254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2"/>
          </p:nvPr>
        </p:nvSpPr>
        <p:spPr>
          <a:xfrm>
            <a:off x="1363364" y="3260976"/>
            <a:ext cx="10979400" cy="495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3"/>
          </p:nvPr>
        </p:nvSpPr>
        <p:spPr>
          <a:xfrm>
            <a:off x="1351520" y="6601480"/>
            <a:ext cx="6360000" cy="298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45454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 descr="Artboard 1 copy 2-10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6"/>
          <p:cNvSpPr txBox="1">
            <a:spLocks noGrp="1"/>
          </p:cNvSpPr>
          <p:nvPr>
            <p:ph type="ctrTitle"/>
          </p:nvPr>
        </p:nvSpPr>
        <p:spPr>
          <a:xfrm>
            <a:off x="498720" y="1413360"/>
            <a:ext cx="136329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2">
            <a:alphaModFix/>
          </a:blip>
          <a:srcRect l="-7240" r="7239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060" y="-19140"/>
            <a:ext cx="14630400" cy="825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>
            <a:spLocks noGrp="1"/>
          </p:cNvSpPr>
          <p:nvPr>
            <p:ph type="ctrTitle"/>
          </p:nvPr>
        </p:nvSpPr>
        <p:spPr>
          <a:xfrm>
            <a:off x="1671840" y="970440"/>
            <a:ext cx="112866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1"/>
          </p:nvPr>
        </p:nvSpPr>
        <p:spPr>
          <a:xfrm>
            <a:off x="1671840" y="4227120"/>
            <a:ext cx="112866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498720" y="42608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Google Sans"/>
              <a:buNone/>
              <a:defRPr sz="5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1"/>
          </p:nvPr>
        </p:nvSpPr>
        <p:spPr>
          <a:xfrm>
            <a:off x="498720" y="2408680"/>
            <a:ext cx="13632900" cy="5164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Font typeface="Google Sans"/>
              <a:buChar char="●"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2">
            <a:alphaModFix/>
          </a:blip>
          <a:srcRect l="7762" r="-8579" b="-23411"/>
          <a:stretch/>
        </p:blipFill>
        <p:spPr>
          <a:xfrm rot="10800000">
            <a:off x="7055249" y="2520060"/>
            <a:ext cx="7575151" cy="57095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/>
          <p:nvPr/>
        </p:nvSpPr>
        <p:spPr>
          <a:xfrm>
            <a:off x="6362865" y="3404925"/>
            <a:ext cx="6029700" cy="427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9"/>
          <p:cNvSpPr/>
          <p:nvPr/>
        </p:nvSpPr>
        <p:spPr>
          <a:xfrm>
            <a:off x="8600580" y="2703795"/>
            <a:ext cx="6029700" cy="12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7827915" y="3150780"/>
            <a:ext cx="6029700" cy="12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 descr="FDS17-Deck-Slides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498720" y="42608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body" idx="1"/>
          </p:nvPr>
        </p:nvSpPr>
        <p:spPr>
          <a:xfrm>
            <a:off x="49872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2"/>
          </p:nvPr>
        </p:nvSpPr>
        <p:spPr>
          <a:xfrm>
            <a:off x="748896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 descr="FDS17-Deck-Slides-06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6778" y="-1"/>
            <a:ext cx="1461684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24251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85152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rgbClr val="039BE5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136329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_ONLY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/>
          <p:nvPr/>
        </p:nvSpPr>
        <p:spPr>
          <a:xfrm>
            <a:off x="165" y="-28455"/>
            <a:ext cx="7315200" cy="83211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title"/>
          </p:nvPr>
        </p:nvSpPr>
        <p:spPr>
          <a:xfrm>
            <a:off x="498720" y="649987"/>
            <a:ext cx="62967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body" idx="1"/>
          </p:nvPr>
        </p:nvSpPr>
        <p:spPr>
          <a:xfrm>
            <a:off x="498720" y="2730600"/>
            <a:ext cx="6374400" cy="5111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 descr="FDS17-Deck-Slides-13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-4" y="-3820"/>
            <a:ext cx="14630400" cy="823725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973" y="2"/>
            <a:ext cx="14774321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7" descr="FDS17-Deck-Slides-10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>
            <a:spLocks noGrp="1"/>
          </p:cNvSpPr>
          <p:nvPr>
            <p:ph type="title"/>
          </p:nvPr>
        </p:nvSpPr>
        <p:spPr>
          <a:xfrm>
            <a:off x="7758560" y="1976771"/>
            <a:ext cx="6466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subTitle" idx="1"/>
          </p:nvPr>
        </p:nvSpPr>
        <p:spPr>
          <a:xfrm>
            <a:off x="7758560" y="4673723"/>
            <a:ext cx="6466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61" name="Google Shape;161;p37"/>
          <p:cNvSpPr txBox="1">
            <a:spLocks noGrp="1"/>
          </p:cNvSpPr>
          <p:nvPr>
            <p:ph type="subTitle" idx="2"/>
          </p:nvPr>
        </p:nvSpPr>
        <p:spPr>
          <a:xfrm>
            <a:off x="7758560" y="5321243"/>
            <a:ext cx="64665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 1">
  <p:cSld name="SECTION_TITLE_AND_DESCRIPTION_1_2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8"/>
          <p:cNvPicPr preferRelativeResize="0"/>
          <p:nvPr/>
        </p:nvPicPr>
        <p:blipFill rotWithShape="1">
          <a:blip r:embed="rId2">
            <a:alphaModFix/>
          </a:blip>
          <a:srcRect l="48291"/>
          <a:stretch/>
        </p:blipFill>
        <p:spPr>
          <a:xfrm flipH="1">
            <a:off x="-26971" y="0"/>
            <a:ext cx="7639516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8"/>
          <p:cNvPicPr preferRelativeResize="0"/>
          <p:nvPr/>
        </p:nvPicPr>
        <p:blipFill rotWithShape="1">
          <a:blip r:embed="rId3">
            <a:alphaModFix/>
          </a:blip>
          <a:srcRect r="81037"/>
          <a:stretch/>
        </p:blipFill>
        <p:spPr>
          <a:xfrm>
            <a:off x="12974675" y="7002627"/>
            <a:ext cx="974402" cy="11349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8"/>
          <p:cNvSpPr txBox="1">
            <a:spLocks noGrp="1"/>
          </p:cNvSpPr>
          <p:nvPr>
            <p:ph type="title"/>
          </p:nvPr>
        </p:nvSpPr>
        <p:spPr>
          <a:xfrm>
            <a:off x="5223673" y="975990"/>
            <a:ext cx="9001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66" name="Google Shape;166;p38"/>
          <p:cNvSpPr txBox="1">
            <a:spLocks noGrp="1"/>
          </p:cNvSpPr>
          <p:nvPr>
            <p:ph type="subTitle" idx="1"/>
          </p:nvPr>
        </p:nvSpPr>
        <p:spPr>
          <a:xfrm>
            <a:off x="5406553" y="3672945"/>
            <a:ext cx="8818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9" descr="FDS17-Deck-Slides-11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>
            <a:spLocks noGrp="1"/>
          </p:cNvSpPr>
          <p:nvPr>
            <p:ph type="title"/>
          </p:nvPr>
        </p:nvSpPr>
        <p:spPr>
          <a:xfrm>
            <a:off x="424800" y="1099120"/>
            <a:ext cx="6400800" cy="8403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70" name="Google Shape;170;p39"/>
          <p:cNvSpPr txBox="1">
            <a:spLocks noGrp="1"/>
          </p:cNvSpPr>
          <p:nvPr>
            <p:ph type="body" idx="1"/>
          </p:nvPr>
        </p:nvSpPr>
        <p:spPr>
          <a:xfrm>
            <a:off x="424800" y="2244440"/>
            <a:ext cx="6400800" cy="559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/>
          <p:nvPr/>
        </p:nvSpPr>
        <p:spPr>
          <a:xfrm>
            <a:off x="7324440" y="5920"/>
            <a:ext cx="7305900" cy="82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424800" y="1099120"/>
            <a:ext cx="6400800" cy="8403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77" name="Google Shape;177;p41"/>
          <p:cNvSpPr txBox="1">
            <a:spLocks noGrp="1"/>
          </p:cNvSpPr>
          <p:nvPr>
            <p:ph type="body" idx="1"/>
          </p:nvPr>
        </p:nvSpPr>
        <p:spPr>
          <a:xfrm>
            <a:off x="424800" y="2244440"/>
            <a:ext cx="6400800" cy="559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3" descr="FDS17-Deck-Slides-1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" y="0"/>
            <a:ext cx="1463038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3"/>
          <p:cNvSpPr txBox="1">
            <a:spLocks noGrp="1"/>
          </p:cNvSpPr>
          <p:nvPr>
            <p:ph type="body" idx="1"/>
          </p:nvPr>
        </p:nvSpPr>
        <p:spPr>
          <a:xfrm>
            <a:off x="412680" y="757400"/>
            <a:ext cx="138117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64002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731840" y="1843960"/>
            <a:ext cx="64002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_2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4" descr="FDS17-Deck-Slides-09.jpg"/>
          <p:cNvPicPr preferRelativeResize="0"/>
          <p:nvPr/>
        </p:nvPicPr>
        <p:blipFill rotWithShape="1">
          <a:blip r:embed="rId2">
            <a:alphaModFix/>
          </a:blip>
          <a:srcRect l="24368"/>
          <a:stretch/>
        </p:blipFill>
        <p:spPr>
          <a:xfrm>
            <a:off x="-15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4"/>
          <p:cNvSpPr txBox="1">
            <a:spLocks noGrp="1"/>
          </p:cNvSpPr>
          <p:nvPr>
            <p:ph type="body" idx="1"/>
          </p:nvPr>
        </p:nvSpPr>
        <p:spPr>
          <a:xfrm>
            <a:off x="3879280" y="757400"/>
            <a:ext cx="103449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pic>
        <p:nvPicPr>
          <p:cNvPr id="185" name="Google Shape;185;p44"/>
          <p:cNvPicPr preferRelativeResize="0"/>
          <p:nvPr/>
        </p:nvPicPr>
        <p:blipFill rotWithShape="1">
          <a:blip r:embed="rId3">
            <a:alphaModFix/>
          </a:blip>
          <a:srcRect l="74056" r="2163"/>
          <a:stretch/>
        </p:blipFill>
        <p:spPr>
          <a:xfrm flipH="1">
            <a:off x="-26970" y="0"/>
            <a:ext cx="3513286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bg>
      <p:bgPr>
        <a:solidFill>
          <a:srgbClr val="4285F4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300" tIns="146300" rIns="146300" bIns="146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t" anchorCtr="0"/>
          <a:lstStyle>
            <a:lvl1pPr marL="457200" lvl="0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marL="914400" lvl="1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marL="1371600" lvl="2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marL="1828800" lvl="3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marL="2286000" lvl="4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marL="2743200" lvl="5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marL="3200400" lvl="6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marL="3657600" lvl="7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marL="4114800" lvl="8" indent="-3683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EA433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"/>
              <a:buChar char="●"/>
              <a:defRPr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500"/>
              <a:buFont typeface="Source Sans Pro Light"/>
              <a:buNone/>
              <a:defRPr sz="45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900"/>
              <a:buFont typeface="Source Sans Pro Light"/>
              <a:buChar char="●"/>
              <a:defRPr sz="29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6"/>
          <p:cNvSpPr txBox="1"/>
          <p:nvPr/>
        </p:nvSpPr>
        <p:spPr>
          <a:xfrm>
            <a:off x="2716825" y="6600350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 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  <a:p>
            <a:pPr lvl="0">
              <a:lnSpc>
                <a:spcPct val="115000"/>
              </a:lnSpc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felipeperetti.2008@gmail.com</a:t>
            </a:r>
          </a:p>
        </p:txBody>
      </p:sp>
      <p:pic>
        <p:nvPicPr>
          <p:cNvPr id="236" name="Google Shape;236;p56"/>
          <p:cNvPicPr preferRelativeResize="0"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75" y="6448100"/>
            <a:ext cx="1584000" cy="129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7" name="Google Shape;237;p56"/>
          <p:cNvSpPr txBox="1"/>
          <p:nvPr/>
        </p:nvSpPr>
        <p:spPr>
          <a:xfrm>
            <a:off x="847124" y="3095199"/>
            <a:ext cx="7202861" cy="247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4343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Classificador de imagens com Android Things e TensorFlow</a:t>
            </a:r>
            <a:endParaRPr sz="5000" dirty="0">
              <a:solidFill>
                <a:srgbClr val="4343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8" name="Google Shape;23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47" y="290250"/>
            <a:ext cx="3580325" cy="1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6A6777-B8BD-4C8D-8808-0DC1D2A6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64" y="1715555"/>
            <a:ext cx="13829672" cy="6051550"/>
          </a:xfrm>
          <a:prstGeom prst="rect">
            <a:avLst/>
          </a:prstGeom>
        </p:spPr>
      </p:pic>
      <p:sp>
        <p:nvSpPr>
          <p:cNvPr id="4" name="Google Shape;244;p57">
            <a:extLst>
              <a:ext uri="{FF2B5EF4-FFF2-40B4-BE49-F238E27FC236}">
                <a16:creationId xmlns:a16="http://schemas.microsoft.com/office/drawing/2014/main" id="{F78267F5-BE52-4FCE-9540-D05909940625}"/>
              </a:ext>
            </a:extLst>
          </p:cNvPr>
          <p:cNvSpPr txBox="1"/>
          <p:nvPr/>
        </p:nvSpPr>
        <p:spPr>
          <a:xfrm>
            <a:off x="372545" y="427168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Manifesto</a:t>
            </a:r>
            <a:endParaRPr sz="4400" dirty="0">
              <a:solidFill>
                <a:schemeClr val="bg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0683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4;p57">
            <a:extLst>
              <a:ext uri="{FF2B5EF4-FFF2-40B4-BE49-F238E27FC236}">
                <a16:creationId xmlns:a16="http://schemas.microsoft.com/office/drawing/2014/main" id="{F78267F5-BE52-4FCE-9540-D05909940625}"/>
              </a:ext>
            </a:extLst>
          </p:cNvPr>
          <p:cNvSpPr txBox="1"/>
          <p:nvPr/>
        </p:nvSpPr>
        <p:spPr>
          <a:xfrm>
            <a:off x="372545" y="427168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Depend</a:t>
            </a:r>
            <a:r>
              <a:rPr lang="pt-BR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ê</a:t>
            </a:r>
            <a:r>
              <a:rPr lang="en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nci</a:t>
            </a:r>
            <a:r>
              <a:rPr lang="pt-BR" sz="4400" dirty="0">
                <a:solidFill>
                  <a:schemeClr val="bg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as </a:t>
            </a:r>
            <a:endParaRPr sz="4400" dirty="0">
              <a:solidFill>
                <a:schemeClr val="bg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29B8A6-58BD-4876-9370-8181F6C1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0" y="2802591"/>
            <a:ext cx="13752940" cy="23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8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85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0"/>
            <a:ext cx="14692200" cy="82235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1164323" y="1915291"/>
            <a:ext cx="7457161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Aplicações</a:t>
            </a:r>
            <a:endParaRPr sz="66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0753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86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30386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537790" y="357420"/>
            <a:ext cx="8809409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– Piano</a:t>
            </a:r>
          </a:p>
        </p:txBody>
      </p:sp>
    </p:spTree>
    <p:extLst>
      <p:ext uri="{BB962C8B-B14F-4D97-AF65-F5344CB8AC3E}">
        <p14:creationId xmlns:p14="http://schemas.microsoft.com/office/powerpoint/2010/main" val="333772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93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30386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537790" y="357420"/>
            <a:ext cx="12856477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– Sistema de alarme</a:t>
            </a:r>
          </a:p>
        </p:txBody>
      </p:sp>
    </p:spTree>
    <p:extLst>
      <p:ext uri="{BB962C8B-B14F-4D97-AF65-F5344CB8AC3E}">
        <p14:creationId xmlns:p14="http://schemas.microsoft.com/office/powerpoint/2010/main" val="213432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" y="0"/>
            <a:ext cx="14630385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8"/>
          <p:cNvSpPr txBox="1"/>
          <p:nvPr/>
        </p:nvSpPr>
        <p:spPr>
          <a:xfrm>
            <a:off x="537790" y="357420"/>
            <a:ext cx="12856477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– Espelho mágico</a:t>
            </a:r>
          </a:p>
        </p:txBody>
      </p:sp>
    </p:spTree>
    <p:extLst>
      <p:ext uri="{BB962C8B-B14F-4D97-AF65-F5344CB8AC3E}">
        <p14:creationId xmlns:p14="http://schemas.microsoft.com/office/powerpoint/2010/main" val="27547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C15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" y="0"/>
            <a:ext cx="14630386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6" y="0"/>
            <a:ext cx="14630393" cy="82296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58"/>
          <p:cNvSpPr txBox="1"/>
          <p:nvPr/>
        </p:nvSpPr>
        <p:spPr>
          <a:xfrm>
            <a:off x="656325" y="5217275"/>
            <a:ext cx="7457161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TensorFlow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5053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TensorFlow 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Lite </a:t>
            </a: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– Vis</a:t>
            </a:r>
            <a:r>
              <a:rPr lang="pt-BR" sz="3800" dirty="0" err="1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ão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Geral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Machine Learning e Deep Learn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ing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Versão otimizada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Open </a:t>
            </a:r>
            <a:r>
              <a:rPr lang="pt-BR" sz="2600" i="1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Source</a:t>
            </a:r>
            <a:endParaRPr lang="en" sz="2600" i="1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Utilizada para Criar,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Treinar e Consumir modelos neurais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Modelos reduzidos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135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-6100"/>
            <a:ext cx="14692200" cy="82296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707124" y="3269950"/>
            <a:ext cx="11349409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Classificador de imagens com Android Things e TensorFlow Lite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-6100"/>
            <a:ext cx="14692200" cy="82296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8"/>
          <p:cNvSpPr txBox="1"/>
          <p:nvPr/>
        </p:nvSpPr>
        <p:spPr>
          <a:xfrm>
            <a:off x="707124" y="3269950"/>
            <a:ext cx="11349409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Live </a:t>
            </a:r>
            <a:r>
              <a:rPr lang="pt-BR" sz="6400" dirty="0" err="1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Code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12328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C15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36928" y="0"/>
            <a:ext cx="10956544" cy="821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8"/>
          <p:cNvSpPr/>
          <p:nvPr/>
        </p:nvSpPr>
        <p:spPr>
          <a:xfrm>
            <a:off x="7" y="12192"/>
            <a:ext cx="14692200" cy="8211307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58"/>
          <p:cNvSpPr txBox="1"/>
          <p:nvPr/>
        </p:nvSpPr>
        <p:spPr>
          <a:xfrm>
            <a:off x="656325" y="5217275"/>
            <a:ext cx="7457161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FFFFFF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</a:t>
            </a:r>
            <a:endParaRPr sz="6400" dirty="0">
              <a:solidFill>
                <a:srgbClr val="FFFFFF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4674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9"/>
          <p:cNvPicPr preferRelativeResize="0"/>
          <p:nvPr/>
        </p:nvPicPr>
        <p:blipFill rotWithShape="1">
          <a:blip r:embed="rId3">
            <a:alphaModFix/>
          </a:blip>
          <a:srcRect l="23620" r="26432"/>
          <a:stretch/>
        </p:blipFill>
        <p:spPr>
          <a:xfrm>
            <a:off x="7322851" y="0"/>
            <a:ext cx="7307550" cy="821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59"/>
          <p:cNvGrpSpPr/>
          <p:nvPr/>
        </p:nvGrpSpPr>
        <p:grpSpPr>
          <a:xfrm>
            <a:off x="10428185" y="5823508"/>
            <a:ext cx="3836640" cy="1469146"/>
            <a:chOff x="6529941" y="3436217"/>
            <a:chExt cx="2397900" cy="918216"/>
          </a:xfrm>
        </p:grpSpPr>
        <p:sp>
          <p:nvSpPr>
            <p:cNvPr id="264" name="Google Shape;264;p59"/>
            <p:cNvSpPr/>
            <p:nvPr/>
          </p:nvSpPr>
          <p:spPr>
            <a:xfrm>
              <a:off x="6531276" y="3436217"/>
              <a:ext cx="546372" cy="780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Product Sans" charset="0"/>
                <a:ea typeface="Product Sans" charset="0"/>
                <a:cs typeface="Product Sans" charset="0"/>
                <a:sym typeface="Arial"/>
              </a:endParaRPr>
            </a:p>
          </p:txBody>
        </p:sp>
        <p:sp>
          <p:nvSpPr>
            <p:cNvPr id="265" name="Google Shape;265;p59"/>
            <p:cNvSpPr/>
            <p:nvPr/>
          </p:nvSpPr>
          <p:spPr>
            <a:xfrm>
              <a:off x="6529941" y="3625134"/>
              <a:ext cx="2397900" cy="729300"/>
            </a:xfrm>
            <a:prstGeom prst="rect">
              <a:avLst/>
            </a:prstGeom>
            <a:solidFill>
              <a:srgbClr val="FFCA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i="1">
                  <a:solidFill>
                    <a:srgbClr val="FFFFFF"/>
                  </a:solidFill>
                  <a:latin typeface="Product Sans" charset="0"/>
                  <a:ea typeface="Product Sans" charset="0"/>
                  <a:cs typeface="Product Sans" charset="0"/>
                  <a:sym typeface="Source Sans Pro Light"/>
                </a:rPr>
                <a:t>Half screen photo slide if </a:t>
              </a:r>
              <a:br>
                <a:rPr lang="en" sz="1700" i="1">
                  <a:solidFill>
                    <a:srgbClr val="FFFFFF"/>
                  </a:solidFill>
                  <a:latin typeface="Product Sans" charset="0"/>
                  <a:ea typeface="Product Sans" charset="0"/>
                  <a:cs typeface="Product Sans" charset="0"/>
                  <a:sym typeface="Source Sans Pro Light"/>
                </a:rPr>
              </a:br>
              <a:r>
                <a:rPr lang="en" sz="1700" i="1">
                  <a:solidFill>
                    <a:srgbClr val="FFFFFF"/>
                  </a:solidFill>
                  <a:latin typeface="Product Sans" charset="0"/>
                  <a:ea typeface="Product Sans" charset="0"/>
                  <a:cs typeface="Product Sans" charset="0"/>
                  <a:sym typeface="Source Sans Pro Light"/>
                </a:rPr>
                <a:t>text is necessary</a:t>
              </a:r>
              <a:endParaRPr sz="1700">
                <a:latin typeface="Product Sans" charset="0"/>
                <a:ea typeface="Product Sans" charset="0"/>
                <a:cs typeface="Product Sans" charset="0"/>
                <a:sym typeface="Source Sans Pro Light"/>
              </a:endParaRPr>
            </a:p>
          </p:txBody>
        </p:sp>
      </p:grpSp>
      <p:sp>
        <p:nvSpPr>
          <p:cNvPr id="266" name="Google Shape;266;p59"/>
          <p:cNvSpPr txBox="1"/>
          <p:nvPr/>
        </p:nvSpPr>
        <p:spPr>
          <a:xfrm>
            <a:off x="9144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Treinando seu modelo neural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1185332" y="3244756"/>
            <a:ext cx="5578200" cy="234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Confeccionar conjunto de dados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Obter arquitetura a ser utilizada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Executar script de treinamento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Substituir modelo treinado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0"/>
          <p:cNvSpPr txBox="1"/>
          <p:nvPr/>
        </p:nvSpPr>
        <p:spPr>
          <a:xfrm>
            <a:off x="3932850" y="2669525"/>
            <a:ext cx="70695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“To think creatively, we must be able to look afresh at what we normally take for granted”</a:t>
            </a:r>
            <a:endParaRPr sz="3800" dirty="0">
              <a:solidFill>
                <a:schemeClr val="lt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75" name="Google Shape;275;p60"/>
          <p:cNvSpPr txBox="1"/>
          <p:nvPr/>
        </p:nvSpPr>
        <p:spPr>
          <a:xfrm>
            <a:off x="3932850" y="4771775"/>
            <a:ext cx="52560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Char char="-"/>
            </a:pPr>
            <a:r>
              <a:rPr lang="en" sz="2400" b="1">
                <a:solidFill>
                  <a:schemeClr val="lt1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George Keller</a:t>
            </a:r>
            <a:endParaRPr sz="2400" b="1">
              <a:solidFill>
                <a:schemeClr val="lt1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3"/>
          <p:cNvSpPr txBox="1"/>
          <p:nvPr/>
        </p:nvSpPr>
        <p:spPr>
          <a:xfrm>
            <a:off x="2716825" y="6600350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 Medium"/>
              </a:rPr>
              <a:t>Felipe Peretti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</a:t>
            </a:r>
            <a:r>
              <a:rPr lang="en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elip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eperetti.2008@gmail.com</a:t>
            </a:r>
            <a:endParaRPr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98" name="Google Shape;2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75" y="6252650"/>
            <a:ext cx="1563600" cy="156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9" name="Google Shape;299;p63"/>
          <p:cNvSpPr txBox="1"/>
          <p:nvPr/>
        </p:nvSpPr>
        <p:spPr>
          <a:xfrm>
            <a:off x="847125" y="1994534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Obrigado!</a:t>
            </a:r>
            <a:endParaRPr sz="64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300" name="Google Shape;30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47" y="290250"/>
            <a:ext cx="3580325" cy="12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56">
            <a:extLst>
              <a:ext uri="{FF2B5EF4-FFF2-40B4-BE49-F238E27FC236}">
                <a16:creationId xmlns:a16="http://schemas.microsoft.com/office/drawing/2014/main" id="{8533DF91-BC78-453A-926E-DAAA1DCAB601}"/>
              </a:ext>
            </a:extLst>
          </p:cNvPr>
          <p:cNvPicPr preferRelativeResize="0"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66" y="6180500"/>
            <a:ext cx="1855508" cy="163575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Vis</a:t>
            </a:r>
            <a:r>
              <a:rPr lang="pt-BR" sz="3800" dirty="0" err="1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ão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Geral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Versão customizada para dispositivos embarcados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Arquitetura do SO Android mantida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Aplicações </a:t>
            </a:r>
            <a:r>
              <a:rPr lang="en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Stand</a:t>
            </a:r>
            <a:r>
              <a:rPr lang="pt-BR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</a:t>
            </a:r>
            <a:r>
              <a:rPr lang="en" sz="2600" i="1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lone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Foco em aplicaç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ões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IoT</a:t>
            </a: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Vis</a:t>
            </a:r>
            <a:r>
              <a:rPr lang="pt-BR" sz="3800" dirty="0" err="1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ão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Geral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Versão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Beta em 2016 e oficial 2018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Protótipos rápidos para produtos reais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IDE Android Studio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API’s espec</a:t>
            </a:r>
            <a:r>
              <a:rPr lang="pt-BR" sz="26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ificas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(GPIO, PWM, SPI, I2C e UART)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17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</a:t>
            </a:r>
            <a:r>
              <a:rPr lang="pt-BR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Segurança e Controle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Image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 do SO e atualizações disponibilizadas pela Google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Gerencie e atualize seus dispositivos em um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só</a:t>
            </a: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lugar</a:t>
            </a: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82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3;p58">
            <a:extLst>
              <a:ext uri="{FF2B5EF4-FFF2-40B4-BE49-F238E27FC236}">
                <a16:creationId xmlns:a16="http://schemas.microsoft.com/office/drawing/2014/main" id="{0F71FE0F-FFDC-4693-BF5A-B7BC148E706A}"/>
              </a:ext>
            </a:extLst>
          </p:cNvPr>
          <p:cNvSpPr/>
          <p:nvPr/>
        </p:nvSpPr>
        <p:spPr>
          <a:xfrm>
            <a:off x="7322851" y="0"/>
            <a:ext cx="7369356" cy="8223499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22851" y="1371599"/>
            <a:ext cx="7369356" cy="51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9"/>
          <p:cNvSpPr txBox="1"/>
          <p:nvPr/>
        </p:nvSpPr>
        <p:spPr>
          <a:xfrm>
            <a:off x="9144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Kit de desenvolvimento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914400" y="3989825"/>
            <a:ext cx="5578200" cy="242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Dispositivo PICO-PI-IMX7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Módulo de câmera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Display de 5 polegadas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Rainbow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HAT para testes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Things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Tolkit</a:t>
            </a:r>
            <a:endParaRPr lang="pt-BR" sz="24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8" name="Google Shape;268;p59"/>
          <p:cNvSpPr txBox="1"/>
          <p:nvPr/>
        </p:nvSpPr>
        <p:spPr>
          <a:xfrm>
            <a:off x="9144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NXP i.MX7D Starter Kit - $199.00</a:t>
            </a:r>
            <a:endParaRPr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52475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3;p58">
            <a:extLst>
              <a:ext uri="{FF2B5EF4-FFF2-40B4-BE49-F238E27FC236}">
                <a16:creationId xmlns:a16="http://schemas.microsoft.com/office/drawing/2014/main" id="{0F71FE0F-FFDC-4693-BF5A-B7BC148E706A}"/>
              </a:ext>
            </a:extLst>
          </p:cNvPr>
          <p:cNvSpPr/>
          <p:nvPr/>
        </p:nvSpPr>
        <p:spPr>
          <a:xfrm>
            <a:off x="7322851" y="0"/>
            <a:ext cx="7369356" cy="8223499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59"/>
          <p:cNvPicPr preferRelativeResize="0"/>
          <p:nvPr/>
        </p:nvPicPr>
        <p:blipFill rotWithShape="1">
          <a:blip r:embed="rId3"/>
          <a:srcRect l="14223" t="2614" r="9541" b="2614"/>
          <a:stretch/>
        </p:blipFill>
        <p:spPr>
          <a:xfrm>
            <a:off x="7530760" y="1253175"/>
            <a:ext cx="7099640" cy="558789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9"/>
          <p:cNvSpPr txBox="1"/>
          <p:nvPr/>
        </p:nvSpPr>
        <p:spPr>
          <a:xfrm>
            <a:off x="9144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Kit de desenvolvimento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914400" y="3989825"/>
            <a:ext cx="5578200" cy="341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Dispositivo </a:t>
            </a: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Raspberry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PI 3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Cartão de 8 Gb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Pibow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Case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Fonte de alimentação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Rainbow</a:t>
            </a:r>
            <a:r>
              <a:rPr lang="pt-BR" sz="24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 HAT para testes</a:t>
            </a:r>
          </a:p>
        </p:txBody>
      </p:sp>
      <p:sp>
        <p:nvSpPr>
          <p:cNvPr id="268" name="Google Shape;268;p59"/>
          <p:cNvSpPr txBox="1"/>
          <p:nvPr/>
        </p:nvSpPr>
        <p:spPr>
          <a:xfrm>
            <a:off x="9144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Raspberry Pi 3 Starter Kit - $100.00</a:t>
            </a:r>
          </a:p>
        </p:txBody>
      </p:sp>
    </p:spTree>
    <p:extLst>
      <p:ext uri="{BB962C8B-B14F-4D97-AF65-F5344CB8AC3E}">
        <p14:creationId xmlns:p14="http://schemas.microsoft.com/office/powerpoint/2010/main" val="414410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7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Android Things – Novo Projeto</a:t>
            </a:r>
            <a:endParaRPr sz="3800" dirty="0">
              <a:solidFill>
                <a:srgbClr val="3C4043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1371610" y="3169109"/>
            <a:ext cx="8529300" cy="35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Estrutura similar à de </a:t>
            </a: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smartphones e tablets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Reaproveitamento de aprendizado</a:t>
            </a:r>
            <a:endParaRPr lang="en" sz="2600" dirty="0">
              <a:solidFill>
                <a:srgbClr val="5F6368"/>
              </a:solidFill>
              <a:latin typeface="Product Sans" charset="0"/>
              <a:ea typeface="Product Sans" charset="0"/>
              <a:cs typeface="Product Sans" charset="0"/>
              <a:sym typeface="Google Sans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5F6368"/>
                </a:solidFill>
                <a:latin typeface="Product Sans" charset="0"/>
                <a:ea typeface="Product Sans" charset="0"/>
                <a:cs typeface="Product Sans" charset="0"/>
                <a:sym typeface="Google Sans"/>
              </a:rPr>
              <a:t>API 27</a:t>
            </a: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99" y="5963250"/>
            <a:ext cx="2195200" cy="7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54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6841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302</Words>
  <Application>Microsoft Office PowerPoint</Application>
  <PresentationFormat>Personalizar</PresentationFormat>
  <Paragraphs>62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22</vt:i4>
      </vt:variant>
    </vt:vector>
  </HeadingPairs>
  <TitlesOfParts>
    <vt:vector size="33" baseType="lpstr">
      <vt:lpstr>Arial</vt:lpstr>
      <vt:lpstr>Google Sans</vt:lpstr>
      <vt:lpstr>Google Sans Medium</vt:lpstr>
      <vt:lpstr>Product Sans</vt:lpstr>
      <vt:lpstr>Roboto</vt:lpstr>
      <vt:lpstr>Roboto Mono</vt:lpstr>
      <vt:lpstr>Source Code Pro</vt:lpstr>
      <vt:lpstr>Source Sans Pro Light</vt:lpstr>
      <vt:lpstr>Simple Light</vt:lpstr>
      <vt:lpstr>Material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Peretti</dc:creator>
  <cp:lastModifiedBy>Felipe Peretti</cp:lastModifiedBy>
  <cp:revision>23</cp:revision>
  <dcterms:modified xsi:type="dcterms:W3CDTF">2018-10-20T09:59:44Z</dcterms:modified>
</cp:coreProperties>
</file>